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6"/>
  </p:notesMasterIdLst>
  <p:sldIdLst>
    <p:sldId id="256" r:id="rId3"/>
    <p:sldId id="257" r:id="rId4"/>
    <p:sldId id="258" r:id="rId5"/>
    <p:sldId id="259" r:id="rId6"/>
    <p:sldId id="497" r:id="rId7"/>
    <p:sldId id="49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0283EF-D672-4F37-9E68-A32E315BB3E5}">
  <a:tblStyle styleId="{F80283EF-D672-4F37-9E68-A32E315BB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0NflGpWgK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17MctJPzR8w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ttlebites.com/variety/little-bites-blueberry-muffins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wp-content/uploads/2024/08/Channel-File-291-Incident-Root-Cause-Analysis-08.06.2024.pdf" TargetMode="External"/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search/video?k=progress+bar" TargetMode="External"/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/" TargetMode="External"/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https://www.youtube.com/watch?v=H0NflGpWgKA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https://www.youtube.com/watch?v=17MctJPzR8w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921a3f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921a3f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6921a3f8c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6921a3f8c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6921a3f8c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86921a3f8c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f2c814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f2c814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ef2c814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ef2c814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f2c814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f2c814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addresses{8,9,10}.c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6bdab24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06bdab245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https://www.littlebites.com/variety/little-bites-blueberry-muffins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6ea2ea7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6ea2ea7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6ea2ea7e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6ea2ea7e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to type "HI!"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last week's demos involved swapping…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https://www.crowdstrike.com/wp-content/uploads/2024/08/Channel-File-291-Incident-Root-Cause-Analysis-08.06.2024.pdf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get1.c</a:t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https://stock.adobe.com/search/video?k=progress+bar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A168485-0858-7C81-7DF4-CFD7604E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65E6390F-B341-5C29-2841-5796A5E16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2B6B151F-966D-DF7F-0E7E-CE2ED157F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97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4BEB93E-B75E-1F80-0370-E2CD54FE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>
            <a:extLst>
              <a:ext uri="{FF2B5EF4-FFF2-40B4-BE49-F238E27FC236}">
                <a16:creationId xmlns:a16="http://schemas.microsoft.com/office/drawing/2014/main" id="{974898AC-DE0B-FBEE-C9F5-C01B65C2A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>
            <a:extLst>
              <a:ext uri="{FF2B5EF4-FFF2-40B4-BE49-F238E27FC236}">
                <a16:creationId xmlns:a16="http://schemas.microsoft.com/office/drawing/2014/main" id="{C0E6BBD5-FCDC-2C2A-27B7-B7E72CDFAF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25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addresses1.c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uLKjb973HU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lun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ar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52" y="721098"/>
            <a:ext cx="3122100" cy="3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86" descr="Adapted from http://cslibrary.stanford.edu/104/.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>
                <a:solidFill>
                  <a:srgbClr val="FFFF00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10/4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We'll be joined by alumni from Meta.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snack, mini blueberry muffins! 🫐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spell?</a:t>
            </a:r>
            <a:endParaRPr sz="1700" i="1">
              <a:solidFill>
                <a:srgbClr val="00FF00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00" name="Google Shape;1500;p2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20" name="Google Shape;1520;p2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40" name="Google Shape;1540;p2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60" name="Google Shape;1560;p22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947863"/>
            <a:ext cx="53530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avLst/>
            <a:gdLst/>
            <a:ahLst/>
            <a:cxnLst/>
            <a:rect l="l" t="t" r="r" b="b"/>
            <a:pathLst>
              <a:path w="208444" h="68649" extrusionOk="0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73A6F-4EC9-0550-300D-49127A29314F}"/>
              </a:ext>
            </a:extLst>
          </p:cNvPr>
          <p:cNvSpPr txBox="1"/>
          <p:nvPr/>
        </p:nvSpPr>
        <p:spPr>
          <a:xfrm>
            <a:off x="921001" y="2110085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5400" dirty="0">
                <a:solidFill>
                  <a:schemeClr val="tx1"/>
                </a:solidFill>
              </a:rPr>
              <a:t>Computing Technology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511A2055-FB27-3AF6-B2DD-DBD2A169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34" r="1073" b="-1"/>
          <a:stretch>
            <a:fillRect/>
          </a:stretch>
        </p:blipFill>
        <p:spPr>
          <a:xfrm>
            <a:off x="-1" y="0"/>
            <a:ext cx="9144001" cy="51359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C0DFA60-3A68-CD37-4097-C9FB847E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B2B7FEF2-284E-0A62-51CF-8D5C16A9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60755" r="46903" b="-1"/>
          <a:stretch>
            <a:fillRect/>
          </a:stretch>
        </p:blipFill>
        <p:spPr>
          <a:xfrm>
            <a:off x="-80822" y="0"/>
            <a:ext cx="9224822" cy="51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0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B24BD1C-D37E-7051-3A63-E06AE983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rubber duck in a desert with pyramids in the background&#10;&#10;AI-generated content may be incorrect.">
            <a:extLst>
              <a:ext uri="{FF2B5EF4-FFF2-40B4-BE49-F238E27FC236}">
                <a16:creationId xmlns:a16="http://schemas.microsoft.com/office/drawing/2014/main" id="{55229182-5345-F2B2-33D3-DDEFF0A4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60755" r="46903" b="-1"/>
          <a:stretch>
            <a:fillRect/>
          </a:stretch>
        </p:blipFill>
        <p:spPr>
          <a:xfrm>
            <a:off x="-80822" y="0"/>
            <a:ext cx="9224822" cy="51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1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2775</Words>
  <Application>Microsoft Office PowerPoint</Application>
  <PresentationFormat>On-screen Show (16:9)</PresentationFormat>
  <Paragraphs>1401</Paragraphs>
  <Slides>243</Slides>
  <Notes>243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243</vt:i4>
      </vt:variant>
    </vt:vector>
  </HeadingPairs>
  <TitlesOfParts>
    <vt:vector size="247" baseType="lpstr">
      <vt:lpstr>Arial</vt:lpstr>
      <vt:lpstr>Consolas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cs50.ly/art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strcmp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  <vt:lpstr>PowerPoint Presentation</vt:lpstr>
      <vt:lpstr>BMP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Harris</cp:lastModifiedBy>
  <cp:revision>1</cp:revision>
  <dcterms:modified xsi:type="dcterms:W3CDTF">2025-08-05T09:33:11Z</dcterms:modified>
</cp:coreProperties>
</file>